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61" r:id="rId4"/>
    <p:sldId id="258" r:id="rId5"/>
    <p:sldId id="262" r:id="rId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60"/>
  </p:normalViewPr>
  <p:slideViewPr>
    <p:cSldViewPr snapToGrid="0">
      <p:cViewPr varScale="1">
        <p:scale>
          <a:sx n="82" d="100"/>
          <a:sy n="82" d="100"/>
        </p:scale>
        <p:origin x="629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0472ED-B4E6-4412-8B09-1E0D3BBBE4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DBEEA61-1F95-4934-BD44-E2288FA1D7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38F16C4-E8D5-4E46-BA77-134B444B7D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5F724-792B-44A4-8744-FB8D2F8DFDAB}" type="datetimeFigureOut">
              <a:rPr lang="ko-KR" altLang="en-US" smtClean="0"/>
              <a:t>2022-10-07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F8CB82A-86EA-4F30-83B4-508E826912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02A67A4-965E-4DFD-AEE4-A82895E41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DA54E3-65E0-403E-9074-716B8A32D7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93263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27CE29-2134-46C2-96BF-6C62682B69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4D6CFA0-9A5C-4D9D-A155-996010EBD2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6079F8E-CEFE-4BBA-B2F1-46A86938B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5F724-792B-44A4-8744-FB8D2F8DFDAB}" type="datetimeFigureOut">
              <a:rPr lang="ko-KR" altLang="en-US" smtClean="0"/>
              <a:t>2022-10-07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BBD809C-CA97-450A-AD30-1AE6A9C8B6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ECBAE65-E304-4550-B5A1-36FE9CF54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DA54E3-65E0-403E-9074-716B8A32D7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62948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C3E03E2-5A79-42BE-AA08-B176B42E322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A0943B9-1D5D-4723-AE31-9B9937A7A9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EEEF872-E1CD-4B4D-A393-26508A3453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5F724-792B-44A4-8744-FB8D2F8DFDAB}" type="datetimeFigureOut">
              <a:rPr lang="ko-KR" altLang="en-US" smtClean="0"/>
              <a:t>2022-10-07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ACAAA6A-3145-4EE4-BCC9-01E0263779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20DC122-A407-4BAB-9277-9AAEDFB124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DA54E3-65E0-403E-9074-716B8A32D7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63552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5452A8-92C2-4EDD-A945-6B9B8372C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BC17FFD-7253-454C-8125-ED97C39608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8105C77-986F-496F-AC12-F9C1A47994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5F724-792B-44A4-8744-FB8D2F8DFDAB}" type="datetimeFigureOut">
              <a:rPr lang="ko-KR" altLang="en-US" smtClean="0"/>
              <a:t>2022-10-07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A725559-5BF1-44F8-B86D-553935EEAC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F7B0D90-2FCC-47B4-91AC-874334993C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DA54E3-65E0-403E-9074-716B8A32D7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40039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C9960B-0272-47C6-810C-6496303247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4A96EF0-74FF-4C01-9AC3-B0CAC9AE5F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443E1E9-2A77-4AB0-9FD6-90EF75546C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5F724-792B-44A4-8744-FB8D2F8DFDAB}" type="datetimeFigureOut">
              <a:rPr lang="ko-KR" altLang="en-US" smtClean="0"/>
              <a:t>2022-10-07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B960812-0C8B-408D-9CEF-A33824C23C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6EC4366-D99C-4184-9A61-B16E2707B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DA54E3-65E0-403E-9074-716B8A32D7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80112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429D79-4021-4B1D-862F-17473BB424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F6C8676-629B-49D5-993F-83FE34ED9A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D385A80-EFF1-4943-A3C7-279BDDE01E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BD3CD93-B6F7-4FB7-8DA5-C088586E31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5F724-792B-44A4-8744-FB8D2F8DFDAB}" type="datetimeFigureOut">
              <a:rPr lang="ko-KR" altLang="en-US" smtClean="0"/>
              <a:t>2022-10-07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07670E8-A00C-4B03-A65E-02BC7D92EB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F2192A5-74DF-4ADB-93D6-3FC5BB615D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DA54E3-65E0-403E-9074-716B8A32D7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72708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F1AEA7-8832-4E78-9F92-FD4DB8E1D4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37DA01E-8A44-4AB0-88B9-8AADF20182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560705B-B4BF-455F-A0E0-3A4CFFB0AA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B6C7309-6980-4E58-AD6E-899F7A55DD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1A5CA13-E49D-466C-B8EF-CDC34A0AB75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DD1EF67-CB01-48AA-A705-5C31BA9B21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5F724-792B-44A4-8744-FB8D2F8DFDAB}" type="datetimeFigureOut">
              <a:rPr lang="ko-KR" altLang="en-US" smtClean="0"/>
              <a:t>2022-10-07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E0EEB01-898F-4D9A-9CF9-9AAA8EC9F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9D41786-8C95-4AD8-A429-1871BE3AA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DA54E3-65E0-403E-9074-716B8A32D7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37208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25855D-F261-4004-B9B1-D944C9A3B6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EB4A5EE-F27C-420F-86E7-470907896F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5F724-792B-44A4-8744-FB8D2F8DFDAB}" type="datetimeFigureOut">
              <a:rPr lang="ko-KR" altLang="en-US" smtClean="0"/>
              <a:t>2022-10-07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89EBCB9-8774-4500-8199-7AC90787E6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DDB6C4A-DAF6-432E-B14D-D2725B7E83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DA54E3-65E0-403E-9074-716B8A32D7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54849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FCBC8C3-A4AF-42A6-9FD6-261EDB886B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5F724-792B-44A4-8744-FB8D2F8DFDAB}" type="datetimeFigureOut">
              <a:rPr lang="ko-KR" altLang="en-US" smtClean="0"/>
              <a:t>2022-10-07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8FCA388-B3BC-4159-9FB9-87A31B1721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BE64E87-4373-4DA3-B3E1-5F466C0E2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DA54E3-65E0-403E-9074-716B8A32D7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30677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43A929-6AF6-48EA-AE00-5064D60D2D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F3A6549-8046-45CD-BAAD-8C01C1D836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70B4D80-1D43-441B-ACFB-4A2C65B518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63BEDA4-928B-4E7C-BEA0-97E8E15144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5F724-792B-44A4-8744-FB8D2F8DFDAB}" type="datetimeFigureOut">
              <a:rPr lang="ko-KR" altLang="en-US" smtClean="0"/>
              <a:t>2022-10-07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F133A0C-51CA-48B4-A94E-7D32E3C284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F9DFD8B-85A4-46C0-9617-FDF37164A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DA54E3-65E0-403E-9074-716B8A32D7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57614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A8EF00-00C6-4DB7-BC53-8140CCFC6A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25612D8-1235-4701-BA56-B5916313795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F40DBE9-29E4-4795-8137-ACD8BE1A90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24EEB48-2C36-42B8-8BAE-7E61943FA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5F724-792B-44A4-8744-FB8D2F8DFDAB}" type="datetimeFigureOut">
              <a:rPr lang="ko-KR" altLang="en-US" smtClean="0"/>
              <a:t>2022-10-07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5157975-F64F-42AC-836F-F0B63F7FF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5FFF493-581F-4713-A7DA-C9E6DE676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DA54E3-65E0-403E-9074-716B8A32D7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89179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C101625-0321-4838-9B1E-B9FCFF4FA2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3D71D0A-3450-4191-92F2-D1C8BDE1C0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99CA1E-F124-4F0C-9227-BFA1A21CDAF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85F724-792B-44A4-8744-FB8D2F8DFDAB}" type="datetimeFigureOut">
              <a:rPr lang="ko-KR" altLang="en-US" smtClean="0"/>
              <a:t>2022-10-07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DC3A306-7A07-4588-8348-4EB9AEFA54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876441A-6CFF-41F6-9F9A-3002CEAF56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DA54E3-65E0-403E-9074-716B8A32D7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2594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chrome.google.com/webstore/detail/secure-shell-app/pnhechapfaindjhompbnflcldabbghjo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3A1E846C-C8A0-4E6E-8D85-E56F7E25D860}"/>
              </a:ext>
            </a:extLst>
          </p:cNvPr>
          <p:cNvSpPr txBox="1"/>
          <p:nvPr/>
        </p:nvSpPr>
        <p:spPr>
          <a:xfrm>
            <a:off x="287384" y="24456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1. Vision kit </a:t>
            </a:r>
            <a:r>
              <a:rPr lang="ko-KR" altLang="en-US" dirty="0"/>
              <a:t>실행</a:t>
            </a:r>
            <a:endParaRPr lang="en-US" altLang="ko-KR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58E55EA-5CBA-4DB6-A8B1-F4B9EA6C25FF}"/>
              </a:ext>
            </a:extLst>
          </p:cNvPr>
          <p:cNvSpPr txBox="1"/>
          <p:nvPr/>
        </p:nvSpPr>
        <p:spPr>
          <a:xfrm>
            <a:off x="408412" y="928811"/>
            <a:ext cx="956574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안드로이드 휴대폰에 </a:t>
            </a:r>
            <a:r>
              <a:rPr lang="en-US" altLang="ko-KR" dirty="0"/>
              <a:t>AIY </a:t>
            </a:r>
            <a:r>
              <a:rPr lang="ko-KR" altLang="en-US" dirty="0"/>
              <a:t>설치 후 아래와 같은 사진으로 접속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vision kit </a:t>
            </a:r>
            <a:r>
              <a:rPr lang="ko-KR" altLang="en-US" dirty="0"/>
              <a:t>연결 후 동그란 버튼 약 </a:t>
            </a:r>
            <a:r>
              <a:rPr lang="en-US" altLang="ko-KR" dirty="0"/>
              <a:t>5</a:t>
            </a:r>
            <a:r>
              <a:rPr lang="ko-KR" altLang="en-US" dirty="0"/>
              <a:t>초 이상 누름 </a:t>
            </a:r>
            <a:r>
              <a:rPr lang="en-US" altLang="ko-KR" dirty="0"/>
              <a:t>-&gt; </a:t>
            </a:r>
            <a:r>
              <a:rPr lang="ko-KR" altLang="en-US" dirty="0"/>
              <a:t>버튼 옆 </a:t>
            </a:r>
            <a:r>
              <a:rPr lang="ko-KR" altLang="en-US" dirty="0" err="1"/>
              <a:t>초록등</a:t>
            </a:r>
            <a:r>
              <a:rPr lang="ko-KR" altLang="en-US" dirty="0"/>
              <a:t> </a:t>
            </a:r>
            <a:r>
              <a:rPr lang="ko-KR" altLang="en-US" dirty="0" err="1"/>
              <a:t>켜짐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앱 </a:t>
            </a:r>
            <a:r>
              <a:rPr lang="en-US" altLang="ko-KR" dirty="0" err="1"/>
              <a:t>wifi</a:t>
            </a:r>
            <a:r>
              <a:rPr lang="en-US" altLang="ko-KR" dirty="0"/>
              <a:t> </a:t>
            </a:r>
            <a:r>
              <a:rPr lang="ko-KR" altLang="en-US" dirty="0"/>
              <a:t>연결 후 </a:t>
            </a:r>
            <a:r>
              <a:rPr lang="en-US" altLang="ko-KR" dirty="0" err="1"/>
              <a:t>ip</a:t>
            </a:r>
            <a:r>
              <a:rPr lang="ko-KR" altLang="en-US" dirty="0"/>
              <a:t>확인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7724D6E-AD4A-48CA-9ECA-F649EFFE9918}"/>
              </a:ext>
            </a:extLst>
          </p:cNvPr>
          <p:cNvSpPr txBox="1"/>
          <p:nvPr/>
        </p:nvSpPr>
        <p:spPr>
          <a:xfrm>
            <a:off x="7434166" y="59900"/>
            <a:ext cx="6097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https://aiyprojects.withgoogle.com/vision/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AC19F1B-EFB5-43B2-AC57-75E8EEFE88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412" y="2617823"/>
            <a:ext cx="2694215" cy="359228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95D5E38-3CA0-4C38-B9DD-00FA85BCE2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4337" y="2617823"/>
            <a:ext cx="2694215" cy="3592286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7CF1E595-55B8-4E35-B910-F1873D9005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7968" y="2617822"/>
            <a:ext cx="2694215" cy="3592287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5214FC78-C545-464D-AB64-E40D7EB290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3893" y="2617821"/>
            <a:ext cx="2694215" cy="3592287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F2CE238D-13DB-4C83-86E8-BE28ABC19B8E}"/>
              </a:ext>
            </a:extLst>
          </p:cNvPr>
          <p:cNvSpPr/>
          <p:nvPr/>
        </p:nvSpPr>
        <p:spPr>
          <a:xfrm rot="21199273">
            <a:off x="718322" y="3495067"/>
            <a:ext cx="2174430" cy="59715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D9B2DAB-BED5-412B-B895-10F8F9AE7C19}"/>
              </a:ext>
            </a:extLst>
          </p:cNvPr>
          <p:cNvSpPr/>
          <p:nvPr/>
        </p:nvSpPr>
        <p:spPr>
          <a:xfrm rot="21199273">
            <a:off x="3576227" y="3494593"/>
            <a:ext cx="2174430" cy="73723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CF9A77EB-BF38-44DE-BC1A-7D95E7153AE2}"/>
              </a:ext>
            </a:extLst>
          </p:cNvPr>
          <p:cNvSpPr/>
          <p:nvPr/>
        </p:nvSpPr>
        <p:spPr>
          <a:xfrm rot="21199273">
            <a:off x="7453618" y="4415925"/>
            <a:ext cx="1045779" cy="39551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8ACC07BB-08D4-4A25-BF20-FA5C57547114}"/>
              </a:ext>
            </a:extLst>
          </p:cNvPr>
          <p:cNvSpPr/>
          <p:nvPr/>
        </p:nvSpPr>
        <p:spPr>
          <a:xfrm>
            <a:off x="9449760" y="4870911"/>
            <a:ext cx="2174430" cy="59715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29283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F77AA87-C2E9-490F-AE47-2AD72BE76C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586" y="2623613"/>
            <a:ext cx="5981798" cy="3305576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3A1E846C-C8A0-4E6E-8D85-E56F7E25D860}"/>
              </a:ext>
            </a:extLst>
          </p:cNvPr>
          <p:cNvSpPr txBox="1"/>
          <p:nvPr/>
        </p:nvSpPr>
        <p:spPr>
          <a:xfrm>
            <a:off x="287384" y="24456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2. IP</a:t>
            </a:r>
            <a:r>
              <a:rPr lang="ko-KR" altLang="en-US" dirty="0"/>
              <a:t>로 접속</a:t>
            </a:r>
            <a:endParaRPr lang="en-US" altLang="ko-KR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58E55EA-5CBA-4DB6-A8B1-F4B9EA6C25FF}"/>
              </a:ext>
            </a:extLst>
          </p:cNvPr>
          <p:cNvSpPr txBox="1"/>
          <p:nvPr/>
        </p:nvSpPr>
        <p:spPr>
          <a:xfrm>
            <a:off x="408412" y="928811"/>
            <a:ext cx="956574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/>
              <a:t>Shell </a:t>
            </a:r>
            <a:r>
              <a:rPr lang="ko-KR" altLang="en-US" dirty="0"/>
              <a:t>창 혹은 </a:t>
            </a:r>
            <a:r>
              <a:rPr lang="en-US" altLang="ko-KR" dirty="0"/>
              <a:t>putty</a:t>
            </a:r>
            <a:r>
              <a:rPr lang="ko-KR" altLang="en-US" dirty="0"/>
              <a:t>로 접속 </a:t>
            </a:r>
            <a:r>
              <a:rPr lang="en-US" altLang="ko-KR" dirty="0"/>
              <a:t>(</a:t>
            </a:r>
            <a:r>
              <a:rPr lang="ko-KR" altLang="en-US" dirty="0"/>
              <a:t>아래는 </a:t>
            </a:r>
            <a:r>
              <a:rPr lang="en-US" altLang="ko-KR" dirty="0"/>
              <a:t>shell)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초기 </a:t>
            </a:r>
            <a:r>
              <a:rPr lang="en-US" altLang="ko-KR" dirty="0"/>
              <a:t>id : pi / password : raspberry</a:t>
            </a:r>
          </a:p>
          <a:p>
            <a:endParaRPr lang="en-US" altLang="ko-KR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8ACC07BB-08D4-4A25-BF20-FA5C57547114}"/>
              </a:ext>
            </a:extLst>
          </p:cNvPr>
          <p:cNvSpPr/>
          <p:nvPr/>
        </p:nvSpPr>
        <p:spPr>
          <a:xfrm>
            <a:off x="576346" y="2949784"/>
            <a:ext cx="2838657" cy="25109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0C288E1-8F5D-4936-B528-995D88799ED3}"/>
              </a:ext>
            </a:extLst>
          </p:cNvPr>
          <p:cNvSpPr/>
          <p:nvPr/>
        </p:nvSpPr>
        <p:spPr>
          <a:xfrm>
            <a:off x="5312119" y="5528144"/>
            <a:ext cx="930059" cy="22931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F550391-D302-42D5-9235-B07A9F3C8CF0}"/>
              </a:ext>
            </a:extLst>
          </p:cNvPr>
          <p:cNvSpPr txBox="1"/>
          <p:nvPr/>
        </p:nvSpPr>
        <p:spPr>
          <a:xfrm>
            <a:off x="5950599" y="480314"/>
            <a:ext cx="60975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 u="sng" dirty="0">
                <a:solidFill>
                  <a:srgbClr val="608CBA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hlinkClick r:id="rId3"/>
              </a:rPr>
              <a:t>https://chrome.google.com/webstore/detail/secure-shell-app/pnhechapfaindjhompbnflcldabbghjo</a:t>
            </a:r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53062CA-0F83-40A4-A131-9AB8C05FA270}"/>
              </a:ext>
            </a:extLst>
          </p:cNvPr>
          <p:cNvSpPr txBox="1"/>
          <p:nvPr/>
        </p:nvSpPr>
        <p:spPr>
          <a:xfrm>
            <a:off x="5950599" y="127760"/>
            <a:ext cx="31587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Secure shell app install </a:t>
            </a:r>
            <a:r>
              <a:rPr lang="en-US" altLang="ko-KR" dirty="0" err="1"/>
              <a:t>url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0318491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3A1E846C-C8A0-4E6E-8D85-E56F7E25D860}"/>
              </a:ext>
            </a:extLst>
          </p:cNvPr>
          <p:cNvSpPr txBox="1"/>
          <p:nvPr/>
        </p:nvSpPr>
        <p:spPr>
          <a:xfrm>
            <a:off x="287384" y="24456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3. VNC </a:t>
            </a:r>
            <a:r>
              <a:rPr lang="ko-KR" altLang="en-US" dirty="0"/>
              <a:t>연결</a:t>
            </a:r>
            <a:endParaRPr lang="en-US" altLang="ko-KR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58E55EA-5CBA-4DB6-A8B1-F4B9EA6C25FF}"/>
              </a:ext>
            </a:extLst>
          </p:cNvPr>
          <p:cNvSpPr txBox="1"/>
          <p:nvPr/>
        </p:nvSpPr>
        <p:spPr>
          <a:xfrm>
            <a:off x="408412" y="928811"/>
            <a:ext cx="956574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 err="1"/>
              <a:t>vnc</a:t>
            </a:r>
            <a:r>
              <a:rPr lang="en-US" altLang="ko-KR" dirty="0"/>
              <a:t> </a:t>
            </a:r>
            <a:r>
              <a:rPr lang="ko-KR" altLang="en-US" dirty="0"/>
              <a:t>뷰어 설치를 위해 명령어 입력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3CCCE28-75A1-4793-98D8-27866DE756D9}"/>
              </a:ext>
            </a:extLst>
          </p:cNvPr>
          <p:cNvSpPr txBox="1"/>
          <p:nvPr/>
        </p:nvSpPr>
        <p:spPr>
          <a:xfrm>
            <a:off x="5994142" y="464593"/>
            <a:ext cx="60975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https://sunshinebunnysoftware.tech/2019/05/30/connecting-to-vision-kit-using-vnc-connect/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C56576C-C3C8-40ED-9AB7-B43752071CC4}"/>
              </a:ext>
            </a:extLst>
          </p:cNvPr>
          <p:cNvSpPr txBox="1"/>
          <p:nvPr/>
        </p:nvSpPr>
        <p:spPr>
          <a:xfrm>
            <a:off x="5994142" y="95261"/>
            <a:ext cx="31587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err="1"/>
              <a:t>vnc</a:t>
            </a:r>
            <a:r>
              <a:rPr lang="en-US" altLang="ko-KR" dirty="0"/>
              <a:t> </a:t>
            </a:r>
            <a:r>
              <a:rPr lang="en-US" altLang="ko-KR" dirty="0" err="1"/>
              <a:t>url</a:t>
            </a:r>
            <a:endParaRPr lang="en-US" altLang="ko-KR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8F46D16-78FF-4A94-A01F-5247A82F9B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412" y="1480256"/>
            <a:ext cx="9565743" cy="177695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93D3D8E-28D6-4A1C-B967-47EA7DA51698}"/>
              </a:ext>
            </a:extLst>
          </p:cNvPr>
          <p:cNvSpPr txBox="1"/>
          <p:nvPr/>
        </p:nvSpPr>
        <p:spPr>
          <a:xfrm>
            <a:off x="592183" y="362653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 dirty="0" err="1">
                <a:effectLst/>
                <a:latin typeface="Courier New" panose="02070309020205020404" pitchFamily="49" charset="0"/>
              </a:rPr>
              <a:t>sudo</a:t>
            </a:r>
            <a:r>
              <a:rPr lang="en-US" altLang="ko-KR" b="0" i="0" dirty="0">
                <a:effectLst/>
                <a:latin typeface="Courier New" panose="02070309020205020404" pitchFamily="49" charset="0"/>
              </a:rPr>
              <a:t> apt-get update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C6C4B5F-D781-49A5-BF2E-C58C34ABEA8C}"/>
              </a:ext>
            </a:extLst>
          </p:cNvPr>
          <p:cNvSpPr txBox="1"/>
          <p:nvPr/>
        </p:nvSpPr>
        <p:spPr>
          <a:xfrm>
            <a:off x="592182" y="4104744"/>
            <a:ext cx="92833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 dirty="0" err="1">
                <a:effectLst/>
                <a:latin typeface="Courier New" panose="02070309020205020404" pitchFamily="49" charset="0"/>
              </a:rPr>
              <a:t>sudo</a:t>
            </a:r>
            <a:r>
              <a:rPr lang="en-US" altLang="ko-KR" b="0" i="0" dirty="0">
                <a:effectLst/>
                <a:latin typeface="Courier New" panose="02070309020205020404" pitchFamily="49" charset="0"/>
              </a:rPr>
              <a:t> apt-get install </a:t>
            </a:r>
            <a:r>
              <a:rPr lang="en-US" altLang="ko-KR" b="0" i="0" dirty="0" err="1">
                <a:effectLst/>
                <a:latin typeface="Courier New" panose="02070309020205020404" pitchFamily="49" charset="0"/>
              </a:rPr>
              <a:t>realvnc</a:t>
            </a:r>
            <a:r>
              <a:rPr lang="en-US" altLang="ko-KR" b="0" i="0" dirty="0">
                <a:effectLst/>
                <a:latin typeface="Courier New" panose="02070309020205020404" pitchFamily="49" charset="0"/>
              </a:rPr>
              <a:t>-</a:t>
            </a:r>
            <a:r>
              <a:rPr lang="en-US" altLang="ko-KR" b="0" i="0" dirty="0" err="1">
                <a:effectLst/>
                <a:latin typeface="Courier New" panose="02070309020205020404" pitchFamily="49" charset="0"/>
              </a:rPr>
              <a:t>vnc</a:t>
            </a:r>
            <a:r>
              <a:rPr lang="en-US" altLang="ko-KR" b="0" i="0" dirty="0">
                <a:effectLst/>
                <a:latin typeface="Courier New" panose="02070309020205020404" pitchFamily="49" charset="0"/>
              </a:rPr>
              <a:t>-server </a:t>
            </a:r>
            <a:r>
              <a:rPr lang="en-US" altLang="ko-KR" b="0" i="0" dirty="0" err="1">
                <a:effectLst/>
                <a:latin typeface="Courier New" panose="02070309020205020404" pitchFamily="49" charset="0"/>
              </a:rPr>
              <a:t>realvnc</a:t>
            </a:r>
            <a:r>
              <a:rPr lang="en-US" altLang="ko-KR" b="0" i="0" dirty="0">
                <a:effectLst/>
                <a:latin typeface="Courier New" panose="02070309020205020404" pitchFamily="49" charset="0"/>
              </a:rPr>
              <a:t>-</a:t>
            </a:r>
            <a:r>
              <a:rPr lang="en-US" altLang="ko-KR" b="0" i="0" dirty="0" err="1">
                <a:effectLst/>
                <a:latin typeface="Courier New" panose="02070309020205020404" pitchFamily="49" charset="0"/>
              </a:rPr>
              <a:t>vnc</a:t>
            </a:r>
            <a:r>
              <a:rPr lang="en-US" altLang="ko-KR" b="0" i="0" dirty="0">
                <a:effectLst/>
                <a:latin typeface="Courier New" panose="02070309020205020404" pitchFamily="49" charset="0"/>
              </a:rPr>
              <a:t>-viewer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293401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3A1E846C-C8A0-4E6E-8D85-E56F7E25D860}"/>
              </a:ext>
            </a:extLst>
          </p:cNvPr>
          <p:cNvSpPr txBox="1"/>
          <p:nvPr/>
        </p:nvSpPr>
        <p:spPr>
          <a:xfrm>
            <a:off x="287384" y="24456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4. VNC </a:t>
            </a:r>
            <a:r>
              <a:rPr lang="ko-KR" altLang="en-US" dirty="0"/>
              <a:t>활성화</a:t>
            </a:r>
            <a:endParaRPr lang="en-US" altLang="ko-KR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58E55EA-5CBA-4DB6-A8B1-F4B9EA6C25FF}"/>
              </a:ext>
            </a:extLst>
          </p:cNvPr>
          <p:cNvSpPr txBox="1"/>
          <p:nvPr/>
        </p:nvSpPr>
        <p:spPr>
          <a:xfrm>
            <a:off x="287383" y="1003456"/>
            <a:ext cx="95657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아래 명령어 입력 후 </a:t>
            </a:r>
            <a:r>
              <a:rPr lang="en-US" altLang="ko-KR" dirty="0" err="1"/>
              <a:t>vnc</a:t>
            </a:r>
            <a:r>
              <a:rPr lang="en-US" altLang="ko-KR" dirty="0"/>
              <a:t> </a:t>
            </a:r>
            <a:r>
              <a:rPr lang="ko-KR" altLang="en-US" dirty="0"/>
              <a:t>활성화 </a:t>
            </a:r>
            <a:r>
              <a:rPr lang="en-US" altLang="ko-KR" dirty="0"/>
              <a:t>5</a:t>
            </a:r>
            <a:r>
              <a:rPr lang="ko-KR" altLang="en-US" dirty="0"/>
              <a:t>번 </a:t>
            </a:r>
            <a:r>
              <a:rPr lang="en-US" altLang="ko-KR" dirty="0"/>
              <a:t>-&gt; 3</a:t>
            </a:r>
            <a:r>
              <a:rPr lang="ko-KR" altLang="en-US" dirty="0"/>
              <a:t>번 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6CAF4A7-2C5B-4471-BFC0-8576B46DE2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" y="1762346"/>
            <a:ext cx="7753379" cy="228776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05789C8-50A7-483C-9CAA-660849179C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60" y="4195593"/>
            <a:ext cx="6687302" cy="228776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E8FCE79-EE2D-451D-AFEA-DB818128B9BA}"/>
              </a:ext>
            </a:extLst>
          </p:cNvPr>
          <p:cNvSpPr txBox="1"/>
          <p:nvPr/>
        </p:nvSpPr>
        <p:spPr>
          <a:xfrm>
            <a:off x="740227" y="1320271"/>
            <a:ext cx="61351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 dirty="0" err="1">
                <a:effectLst/>
                <a:latin typeface="Courier New" panose="02070309020205020404" pitchFamily="49" charset="0"/>
              </a:rPr>
              <a:t>sudo</a:t>
            </a:r>
            <a:r>
              <a:rPr lang="en-US" altLang="ko-KR" b="0" i="0" dirty="0">
                <a:effectLst/>
                <a:latin typeface="Courier New" panose="02070309020205020404" pitchFamily="49" charset="0"/>
              </a:rPr>
              <a:t> </a:t>
            </a:r>
            <a:r>
              <a:rPr lang="en-US" altLang="ko-KR" b="0" i="0" dirty="0" err="1">
                <a:effectLst/>
                <a:latin typeface="Courier New" panose="02070309020205020404" pitchFamily="49" charset="0"/>
              </a:rPr>
              <a:t>raspi</a:t>
            </a:r>
            <a:r>
              <a:rPr lang="en-US" altLang="ko-KR" b="0" i="0" dirty="0">
                <a:effectLst/>
                <a:latin typeface="Courier New" panose="02070309020205020404" pitchFamily="49" charset="0"/>
              </a:rPr>
              <a:t>-config</a:t>
            </a:r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40724A4-FD0F-4E5F-B65F-DD3CD15B36D1}"/>
              </a:ext>
            </a:extLst>
          </p:cNvPr>
          <p:cNvSpPr/>
          <p:nvPr/>
        </p:nvSpPr>
        <p:spPr>
          <a:xfrm>
            <a:off x="1603957" y="2560320"/>
            <a:ext cx="3647312" cy="1480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E89EDDE-8503-4ABD-A43F-FAC3418CEFC9}"/>
              </a:ext>
            </a:extLst>
          </p:cNvPr>
          <p:cNvSpPr/>
          <p:nvPr/>
        </p:nvSpPr>
        <p:spPr>
          <a:xfrm>
            <a:off x="1603957" y="4915988"/>
            <a:ext cx="3934694" cy="1436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45429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906842F-F94B-436D-9112-3D8A78DD27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" y="1479641"/>
            <a:ext cx="10458450" cy="245745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3A1E846C-C8A0-4E6E-8D85-E56F7E25D860}"/>
              </a:ext>
            </a:extLst>
          </p:cNvPr>
          <p:cNvSpPr txBox="1"/>
          <p:nvPr/>
        </p:nvSpPr>
        <p:spPr>
          <a:xfrm>
            <a:off x="287384" y="24456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5. VNC </a:t>
            </a:r>
            <a:r>
              <a:rPr lang="ko-KR" altLang="en-US" dirty="0"/>
              <a:t>접속</a:t>
            </a:r>
            <a:endParaRPr lang="en-US" altLang="ko-KR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58E55EA-5CBA-4DB6-A8B1-F4B9EA6C25FF}"/>
              </a:ext>
            </a:extLst>
          </p:cNvPr>
          <p:cNvSpPr txBox="1"/>
          <p:nvPr/>
        </p:nvSpPr>
        <p:spPr>
          <a:xfrm>
            <a:off x="287383" y="1003456"/>
            <a:ext cx="95657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 err="1"/>
              <a:t>vnc</a:t>
            </a:r>
            <a:r>
              <a:rPr lang="en-US" altLang="ko-KR" dirty="0"/>
              <a:t> </a:t>
            </a:r>
            <a:r>
              <a:rPr lang="ko-KR" altLang="en-US" dirty="0"/>
              <a:t>접속 후 </a:t>
            </a:r>
            <a:r>
              <a:rPr lang="en-US" altLang="ko-KR" dirty="0" err="1"/>
              <a:t>ip</a:t>
            </a:r>
            <a:r>
              <a:rPr lang="en-US" altLang="ko-KR" dirty="0"/>
              <a:t> </a:t>
            </a:r>
            <a:r>
              <a:rPr lang="ko-KR" altLang="en-US" dirty="0"/>
              <a:t>입력 </a:t>
            </a:r>
            <a:r>
              <a:rPr lang="en-US" altLang="ko-KR" dirty="0"/>
              <a:t>-&gt; id, password </a:t>
            </a:r>
            <a:r>
              <a:rPr lang="ko-KR" altLang="en-US" dirty="0"/>
              <a:t>입력하면 접속 완료</a:t>
            </a:r>
            <a:endParaRPr lang="en-US" altLang="ko-KR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40724A4-FD0F-4E5F-B65F-DD3CD15B36D1}"/>
              </a:ext>
            </a:extLst>
          </p:cNvPr>
          <p:cNvSpPr/>
          <p:nvPr/>
        </p:nvSpPr>
        <p:spPr>
          <a:xfrm>
            <a:off x="1708460" y="1587060"/>
            <a:ext cx="1696591" cy="3027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88C464E-FC30-465F-8CEC-F4DF0C75E1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101398"/>
            <a:ext cx="4380411" cy="316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551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</TotalTime>
  <Words>152</Words>
  <Application>Microsoft Office PowerPoint</Application>
  <PresentationFormat>와이드스크린</PresentationFormat>
  <Paragraphs>21</Paragraphs>
  <Slides>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</vt:i4>
      </vt:variant>
    </vt:vector>
  </HeadingPairs>
  <TitlesOfParts>
    <vt:vector size="10" baseType="lpstr">
      <vt:lpstr>나눔고딕</vt:lpstr>
      <vt:lpstr>맑은 고딕</vt:lpstr>
      <vt:lpstr>Arial</vt:lpstr>
      <vt:lpstr>Courier New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문 예진</dc:creator>
  <cp:lastModifiedBy>문 예진</cp:lastModifiedBy>
  <cp:revision>11</cp:revision>
  <dcterms:created xsi:type="dcterms:W3CDTF">2022-09-26T14:05:32Z</dcterms:created>
  <dcterms:modified xsi:type="dcterms:W3CDTF">2022-10-07T00:09:29Z</dcterms:modified>
</cp:coreProperties>
</file>